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68FA5-B3FA-B1E0-A56F-CEC1D71E2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B36113-34F0-A7C3-03B8-485FEA7BE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FADB0-6E79-62E4-BDC3-8B52D8682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DCAAF-8DBA-9FD0-5B86-CBF2827CA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364B8-5CF1-BEA6-DE2E-23264D33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56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4F3AD-4384-30C0-A15B-20C4A3100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34E55C-1F97-9BF9-BBBC-FF264DE27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9DC56-F781-32AC-DC20-48455CB00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98C78-DEF8-10DC-A798-80080DA8E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639F1-6002-0EDD-55E3-7AEF47F00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1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6DE370-9D3F-130C-E0D9-794A506926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3244B2-5C75-9122-7BD2-D81AC260F4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F9D93-87F9-E6FD-AD40-3F4AB6464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44571-7035-1E7F-743C-CBE40BF9C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AAA98-FD6F-5FD2-FCFF-B391A0818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17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80896-20CE-23BE-4DD6-3AE4CDC7E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F3CBA-5EF3-508B-CC1B-9F9EB2BD7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4F1E4-22CF-240C-A49D-7A6011BCE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4F48D-894C-C4FA-183C-24A31FDB2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D8D59-2811-0B21-888D-10C4A2BB9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86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A0B4D-E07F-EE4E-BF42-141E9AD1F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47193-6BCA-8CAD-85B7-76B5114DF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9066D-ECF5-53A8-EF7E-30AAC0D5C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BC50D-1B27-36C5-361D-52BBD27A0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0066E-6092-D77D-0C51-EB1AAA8E0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62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68CB9-0657-31FF-333B-C5E4BC9BE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273B7-90CB-B482-1EA6-E37130E34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F3009D-5D27-EAB9-5D08-0E2E5AA43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174A61-8156-E7EB-C093-FE784BBE8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3B40A-FAEC-C3EC-434A-390132370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7348AD-BEDC-6CCF-CF13-8E55041F1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29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8AEC0-EFE1-7ED1-B2D6-9C6066950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F72AD-F220-91CB-0FFB-80ED6F0DF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DC4122-E454-3279-E947-04F38DBADA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D22CF6-BCCA-1F95-A4B6-881EC94FB9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21E0C4-C617-AC6D-3AA1-39A577CF13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5A67FD-BE11-3426-BC58-6ACDBE460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0B5A9E-55C8-7FBA-E02D-41C812A8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A8138D-5671-28F3-043A-F76927686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70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6713C-BE98-E529-E36E-6439A4DA2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AA79D9-0B3A-AFBA-7296-103180B33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08FC73-FD02-CB41-C4E2-38A11B52E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9A3CD-A010-0550-AB2D-62B5E5F84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8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B2D04-3C69-446E-5B79-248DED7D0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5DCFA-4EA0-37EC-B4E8-CF82CBA8B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C90E1B-769A-B028-BDDA-F0CE8529F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04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3EBF3-C154-042B-CA65-FF2BAB5D0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014CB-5F71-7668-AD11-0C2CDDA48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FD7D08-C39A-EE2F-E295-51E41495B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CA395-F0AE-CAA2-363D-B9B273FE9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45666-825B-6C24-35DC-49E3EE572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9156E5-34B5-FBB3-D3EE-CEA66E0DD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49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18657-08FD-0322-6064-9FDB1CDCF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90BFAC-2789-C844-8FD4-21BA8CFE12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B07EC9-965F-4DE0-E405-100B5D375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223D3-70B8-D67D-8217-D97347F86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BA2D52-EB66-AB9A-2EF2-2614F5FBD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F0710-7FEE-2F6F-6B71-2F08594D1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434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230949-D5EC-47B5-C529-0367E5DA1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D13E8-9088-91EF-7291-BD3A9CFD6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8751C-A3A7-8CB6-F9F6-32AFEA930C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79FFC-C868-41E0-94A3-9C1E2AFD1CE8}" type="datetimeFigureOut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9A5F1-0F51-D2CF-3C93-0CCE4CFFFA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DC253-CBE4-1F05-B941-B284FDAE9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8BF2F-C426-4CB6-8C06-D641E11CF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83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ru.org/courses/international-finance/purchasing-power-parity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d/3.0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242323&amp;picture=finance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4AC-F68B-EEA2-5C18-E3AF90A9F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02EEF4-7302-6C6D-ED04-DE4311423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pile of paper money&#10;&#10;Description automatically generated">
            <a:extLst>
              <a:ext uri="{FF2B5EF4-FFF2-40B4-BE49-F238E27FC236}">
                <a16:creationId xmlns:a16="http://schemas.microsoft.com/office/drawing/2014/main" id="{FDB2DBEE-46CC-6C40-AE46-C41061087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14A0E0-FEAE-9B9B-D4EF-73A1C288DB44}"/>
              </a:ext>
            </a:extLst>
          </p:cNvPr>
          <p:cNvSpPr txBox="1"/>
          <p:nvPr/>
        </p:nvSpPr>
        <p:spPr>
          <a:xfrm>
            <a:off x="0" y="6858000"/>
            <a:ext cx="1219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3" tooltip="https://mru.org/courses/international-finance/purchasing-power-parity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4" tooltip="https://creativecommons.org/licenses/by-nd/3.0/"/>
              </a:rPr>
              <a:t>CC BY-ND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64155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4AC-F68B-EEA2-5C18-E3AF90A9F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02EEF4-7302-6C6D-ED04-DE4311423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alculator and money on a pile of coins">
            <a:extLst>
              <a:ext uri="{FF2B5EF4-FFF2-40B4-BE49-F238E27FC236}">
                <a16:creationId xmlns:a16="http://schemas.microsoft.com/office/drawing/2014/main" id="{4D6DC6D6-AE51-3DE1-F320-2408BDDD4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1193800"/>
            <a:ext cx="13335000" cy="88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2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4AC-F68B-EEA2-5C18-E3AF90A9F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02EEF4-7302-6C6D-ED04-DE4311423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person running on coins&#10;&#10;Description automatically generated">
            <a:extLst>
              <a:ext uri="{FF2B5EF4-FFF2-40B4-BE49-F238E27FC236}">
                <a16:creationId xmlns:a16="http://schemas.microsoft.com/office/drawing/2014/main" id="{BB712AC7-977B-AE7F-A544-91A05113B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666750" y="-1216243"/>
            <a:ext cx="13163549" cy="1000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3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4AC-F68B-EEA2-5C18-E3AF90A9F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02EEF4-7302-6C6D-ED04-DE4311423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 descr="Close up of small house wrapped in green ribbon">
            <a:extLst>
              <a:ext uri="{FF2B5EF4-FFF2-40B4-BE49-F238E27FC236}">
                <a16:creationId xmlns:a16="http://schemas.microsoft.com/office/drawing/2014/main" id="{2C06C5BF-0912-8296-C203-B5ACB21B0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75" y="0"/>
            <a:ext cx="12544425" cy="76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49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4AC-F68B-EEA2-5C18-E3AF90A9F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02EEF4-7302-6C6D-ED04-DE4311423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Graphs and plots layered on a blue digital screen">
            <a:extLst>
              <a:ext uri="{FF2B5EF4-FFF2-40B4-BE49-F238E27FC236}">
                <a16:creationId xmlns:a16="http://schemas.microsoft.com/office/drawing/2014/main" id="{A44625F9-A2F8-9579-8066-CE7126429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29" y="-314325"/>
            <a:ext cx="12428554" cy="910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587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Gerchman</dc:creator>
  <cp:lastModifiedBy>Daniel Gerchman</cp:lastModifiedBy>
  <cp:revision>1</cp:revision>
  <dcterms:created xsi:type="dcterms:W3CDTF">2023-07-07T18:33:40Z</dcterms:created>
  <dcterms:modified xsi:type="dcterms:W3CDTF">2023-07-07T18:40:39Z</dcterms:modified>
</cp:coreProperties>
</file>